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62" r:id="rId3"/>
    <p:sldId id="257" r:id="rId4"/>
    <p:sldId id="265" r:id="rId5"/>
    <p:sldId id="266" r:id="rId6"/>
    <p:sldId id="267" r:id="rId7"/>
  </p:sldIdLst>
  <p:sldSz cx="12192000" cy="6858000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D2CEB1"/>
    <a:srgbClr val="FF6600"/>
    <a:srgbClr val="0000CC"/>
    <a:srgbClr val="008000"/>
    <a:srgbClr val="DADAD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4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A5024-777E-4FF1-AFC6-71CCB99E5099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389B1-0060-4EBF-9B9B-6007C6072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95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74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672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07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702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34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389B1-0060-4EBF-9B9B-6007C60727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98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41930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606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24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7036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632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635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9332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665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818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1439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147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5254E5-085F-4C98-9F52-DCD048FA1333}" type="datetimeFigureOut">
              <a:rPr lang="ru-RU" smtClean="0"/>
              <a:t>06.08.2020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AAE1E0-653E-4F6C-8080-2EC864DF580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092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774692"/>
            <a:ext cx="12192000" cy="1083308"/>
          </a:xfrm>
          <a:solidFill>
            <a:schemeClr val="bg1">
              <a:alpha val="58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6700" b="1" dirty="0">
                <a:solidFill>
                  <a:srgbClr val="FF6600"/>
                </a:solidFill>
              </a:rPr>
              <a:t>УВАЖАЕМЫЕ РОДИТЕЛИ!</a:t>
            </a:r>
            <a:br>
              <a:rPr lang="ru-BY" sz="6700" dirty="0">
                <a:solidFill>
                  <a:srgbClr val="FF6600"/>
                </a:solidFill>
              </a:rPr>
            </a:br>
            <a:r>
              <a:rPr lang="ru-RU" sz="2700" dirty="0"/>
              <a:t> </a:t>
            </a:r>
            <a:br>
              <a:rPr lang="ru-BY" dirty="0"/>
            </a:br>
            <a:r>
              <a:rPr lang="ru-RU" sz="4000" b="1" dirty="0">
                <a:solidFill>
                  <a:srgbClr val="002060"/>
                </a:solidFill>
              </a:rPr>
              <a:t>Вырастить психически здорового и  эмоционально устойчивого ребенка  Вам помогут следующие рекомендации:</a:t>
            </a:r>
            <a:endParaRPr lang="ru-BY" dirty="0">
              <a:solidFill>
                <a:srgbClr val="00206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79113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4C6F93D5-BB6A-48C5-A5D9-6327786A3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674" y="5291190"/>
            <a:ext cx="11784458" cy="1274509"/>
          </a:xfrm>
        </p:spPr>
        <p:txBody>
          <a:bodyPr/>
          <a:lstStyle/>
          <a:p>
            <a:r>
              <a:rPr lang="ru-RU" sz="3200" dirty="0"/>
              <a:t>- Окружите ребенка атмосферой психологического комфорта: откажитесь от недоразумений и конфликтов, категоричности, повышенных, необоснованных и непонятных требований к ребенку;</a:t>
            </a:r>
            <a:endParaRPr lang="ru-BY" sz="3200" dirty="0"/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461268A8-DDB3-4B03-84E3-4154A0497AC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2B44F70-28FA-44FD-8F05-32A86041635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17" b="17717"/>
          <a:stretch/>
        </p:blipFill>
        <p:spPr>
          <a:xfrm>
            <a:off x="0" y="0"/>
            <a:ext cx="12179813" cy="491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858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04360" y="391758"/>
            <a:ext cx="7543800" cy="6096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2400" dirty="0"/>
          </a:p>
          <a:p>
            <a:endParaRPr lang="ru-RU" sz="1600" dirty="0"/>
          </a:p>
          <a:p>
            <a:r>
              <a:rPr lang="ru-RU" sz="3200" dirty="0">
                <a:solidFill>
                  <a:srgbClr val="333399"/>
                </a:solidFill>
              </a:rPr>
              <a:t>- Освободите ребенка от негативных переживаний. Научитесь управлять своими действиями и высказываниями;</a:t>
            </a:r>
          </a:p>
          <a:p>
            <a:pPr lvl="0"/>
            <a:endParaRPr lang="ru-RU" sz="3600" dirty="0">
              <a:solidFill>
                <a:srgbClr val="333399"/>
              </a:solidFill>
            </a:endParaRPr>
          </a:p>
          <a:p>
            <a:pPr lvl="0"/>
            <a:endParaRPr lang="ru-RU" sz="3200" dirty="0">
              <a:solidFill>
                <a:srgbClr val="333399"/>
              </a:solidFill>
            </a:endParaRPr>
          </a:p>
          <a:p>
            <a:pPr lvl="0"/>
            <a:r>
              <a:rPr lang="ru-RU" sz="3200" dirty="0">
                <a:solidFill>
                  <a:srgbClr val="333399"/>
                </a:solidFill>
              </a:rPr>
              <a:t>- Увеличьте эмоциональное общение с ребенком: интересуйтесь его внутренним состоянием, переживаниями, желаниями;</a:t>
            </a:r>
            <a:endParaRPr lang="ru-BY" sz="3200" dirty="0">
              <a:solidFill>
                <a:srgbClr val="333399"/>
              </a:solidFill>
            </a:endParaRPr>
          </a:p>
          <a:p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5651" y="935601"/>
            <a:ext cx="3399114" cy="20394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5651" y="3731002"/>
            <a:ext cx="3399114" cy="19828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245240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04360" y="391758"/>
            <a:ext cx="7543800" cy="6096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2400" dirty="0"/>
          </a:p>
          <a:p>
            <a:endParaRPr lang="ru-RU" sz="1600" dirty="0"/>
          </a:p>
          <a:p>
            <a:r>
              <a:rPr lang="ru-RU" sz="3200" dirty="0">
                <a:solidFill>
                  <a:srgbClr val="333399"/>
                </a:solidFill>
              </a:rPr>
              <a:t>- Проявляйте любовь к ребенку объятиями, поглаживанием, поцелуями, ласковым взглядом и теплым словом;</a:t>
            </a:r>
            <a:endParaRPr lang="ru-BY" sz="3200" dirty="0">
              <a:solidFill>
                <a:srgbClr val="333399"/>
              </a:solidFill>
            </a:endParaRPr>
          </a:p>
          <a:p>
            <a:endParaRPr lang="ru-RU" sz="3200" dirty="0">
              <a:solidFill>
                <a:srgbClr val="333399"/>
              </a:solidFill>
            </a:endParaRPr>
          </a:p>
          <a:p>
            <a:pPr lvl="0"/>
            <a:endParaRPr lang="ru-RU" sz="3200" dirty="0">
              <a:solidFill>
                <a:srgbClr val="333399"/>
              </a:solidFill>
            </a:endParaRPr>
          </a:p>
          <a:p>
            <a:pPr lvl="0"/>
            <a:endParaRPr lang="ru-RU" sz="1200" dirty="0">
              <a:solidFill>
                <a:srgbClr val="333399"/>
              </a:solidFill>
            </a:endParaRPr>
          </a:p>
          <a:p>
            <a:pPr lvl="0"/>
            <a:r>
              <a:rPr lang="ru-RU" sz="3200" dirty="0">
                <a:solidFill>
                  <a:srgbClr val="333399"/>
                </a:solidFill>
              </a:rPr>
              <a:t>- Вселяйте веру ребенка в его силы, возможности;</a:t>
            </a:r>
            <a:endParaRPr lang="ru-BY" sz="3200" dirty="0">
              <a:solidFill>
                <a:srgbClr val="333399"/>
              </a:solidFill>
            </a:endParaRPr>
          </a:p>
          <a:p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45652" y="1005466"/>
            <a:ext cx="3399114" cy="18698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63" b="29067"/>
          <a:stretch/>
        </p:blipFill>
        <p:spPr bwMode="auto">
          <a:xfrm>
            <a:off x="345651" y="3763478"/>
            <a:ext cx="3399114" cy="21464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891159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04360" y="391758"/>
            <a:ext cx="7543800" cy="6096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2400" dirty="0"/>
          </a:p>
          <a:p>
            <a:endParaRPr lang="ru-RU" sz="2800" dirty="0"/>
          </a:p>
          <a:p>
            <a:r>
              <a:rPr lang="ru-RU" sz="3200" dirty="0">
                <a:solidFill>
                  <a:srgbClr val="333399"/>
                </a:solidFill>
              </a:rPr>
              <a:t>- Одобряйте малейший успех ребенка, особенно неуверенного и застенчивого;</a:t>
            </a:r>
            <a:endParaRPr lang="ru-BY" sz="3200" dirty="0">
              <a:solidFill>
                <a:srgbClr val="333399"/>
              </a:solidFill>
            </a:endParaRPr>
          </a:p>
          <a:p>
            <a:endParaRPr lang="ru-RU" sz="3200" dirty="0">
              <a:solidFill>
                <a:srgbClr val="333399"/>
              </a:solidFill>
            </a:endParaRPr>
          </a:p>
          <a:p>
            <a:pPr lvl="0"/>
            <a:endParaRPr lang="ru-RU" sz="3200" dirty="0">
              <a:solidFill>
                <a:srgbClr val="333399"/>
              </a:solidFill>
            </a:endParaRPr>
          </a:p>
          <a:p>
            <a:pPr lvl="0"/>
            <a:endParaRPr lang="ru-RU" sz="3600" dirty="0">
              <a:solidFill>
                <a:srgbClr val="333399"/>
              </a:solidFill>
            </a:endParaRPr>
          </a:p>
          <a:p>
            <a:r>
              <a:rPr lang="ru-RU" sz="3200" dirty="0">
                <a:solidFill>
                  <a:srgbClr val="333399"/>
                </a:solidFill>
              </a:rPr>
              <a:t>- Будьте рядом с ребенком в его трудностях и радостях;</a:t>
            </a:r>
            <a:endParaRPr lang="ru-BY" sz="3200" dirty="0">
              <a:solidFill>
                <a:srgbClr val="333399"/>
              </a:solidFill>
            </a:endParaRPr>
          </a:p>
          <a:p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6" b="6162"/>
          <a:stretch/>
        </p:blipFill>
        <p:spPr bwMode="auto">
          <a:xfrm>
            <a:off x="378325" y="948088"/>
            <a:ext cx="3399114" cy="2006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2"/>
          <a:stretch/>
        </p:blipFill>
        <p:spPr bwMode="auto">
          <a:xfrm>
            <a:off x="378325" y="3903042"/>
            <a:ext cx="3399114" cy="20068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9202872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C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404360" y="391758"/>
            <a:ext cx="7543800" cy="6096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endParaRPr lang="ru-RU" sz="2400" dirty="0"/>
          </a:p>
          <a:p>
            <a:endParaRPr lang="ru-RU" sz="2800" dirty="0"/>
          </a:p>
          <a:p>
            <a:r>
              <a:rPr lang="ru-RU" sz="3200" dirty="0">
                <a:solidFill>
                  <a:srgbClr val="333399"/>
                </a:solidFill>
              </a:rPr>
              <a:t>- Свои замечания или пожелания высказывайте тактично;</a:t>
            </a:r>
          </a:p>
          <a:p>
            <a:pPr lvl="0"/>
            <a:endParaRPr lang="ru-RU" sz="3200" dirty="0">
              <a:solidFill>
                <a:srgbClr val="333399"/>
              </a:solidFill>
            </a:endParaRPr>
          </a:p>
          <a:p>
            <a:pPr lvl="0"/>
            <a:endParaRPr lang="ru-RU" sz="3200" dirty="0">
              <a:solidFill>
                <a:srgbClr val="333399"/>
              </a:solidFill>
            </a:endParaRPr>
          </a:p>
          <a:p>
            <a:pPr lvl="0"/>
            <a:endParaRPr lang="ru-RU" sz="1400" dirty="0">
              <a:solidFill>
                <a:srgbClr val="333399"/>
              </a:solidFill>
            </a:endParaRPr>
          </a:p>
          <a:p>
            <a:pPr lvl="0"/>
            <a:endParaRPr lang="ru-RU" sz="2800" dirty="0">
              <a:solidFill>
                <a:srgbClr val="333399"/>
              </a:solidFill>
            </a:endParaRPr>
          </a:p>
          <a:p>
            <a:r>
              <a:rPr lang="ru-RU" sz="3200" dirty="0">
                <a:solidFill>
                  <a:srgbClr val="333399"/>
                </a:solidFill>
              </a:rPr>
              <a:t>- Будьте терпимы и доброжелательны.</a:t>
            </a:r>
            <a:endParaRPr lang="ru-BY" sz="3200" dirty="0">
              <a:solidFill>
                <a:srgbClr val="333399"/>
              </a:solidFill>
            </a:endParaRPr>
          </a:p>
          <a:p>
            <a:endParaRPr lang="ru-RU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8325" y="948088"/>
            <a:ext cx="3399114" cy="2006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8A29E7C-6A93-4114-BF6C-CC3478107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78325" y="4018560"/>
            <a:ext cx="3399114" cy="1942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41279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slow">
        <p15:prstTrans prst="pageCurlDouble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3445dc466279f47fae0cc51347e18de89c2e36e"/>
  <p:tag name="ISPRING_PRESENTATION_COURSE_TITLE" val="советы педагога-психолога"/>
  <p:tag name="ISPRING_UUID" val="{8AB30D20-5675-490C-A027-75FE276AAC77}"/>
  <p:tag name="ISPRING_RESOURCE_FOLDER" val="E:\ДОКУМЕНТЫ ДУ_29\САЙТЫ\советы педагога-психолога\"/>
  <p:tag name="ISPRING_PRESENTATION_PATH" val="E:\ДОКУМЕНТЫ ДУ_29\САЙТЫ\советы педагога-психолога.pptx"/>
  <p:tag name="ISPRING_PROJECT_VERSION" val="9.3"/>
  <p:tag name="ISPRING_PROJECT_FOLDER_UPDATED" val="1"/>
  <p:tag name="ISPRING_SCREEN_RECS_UPDATED" val="E:\ДОКУМЕНТЫ ДУ_29\САЙТЫ\советы педагога-психолога\"/>
  <p:tag name="ISPRING_PRESENTATION_TITLE" val="советы педагога-психолога"/>
  <p:tag name="ISPRING_FIRST_PUBLISH" val="1"/>
  <p:tag name="ISPRING_LMS_API_VERSION" val="SCORM 1.2"/>
  <p:tag name="ISPRING_ULTRA_SCORM_COURSE_ID" val="A113F837-6DD8-4AE4-823D-AD4132589EE9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&quot;\/vp{58E88521-5415-480A-A71A-87A9285A2243}&quot;,&quot;E:\\ДОКУМЕНТЫ ДУ_29\\САЙТЫ&quot;]]"/>
  <p:tag name="ISPRING_SCORM_RATE_SLIDES" val="0"/>
  <p:tag name="ISPRING_SCORM_PASSING_SCORE" val="0.000000"/>
  <p:tag name="ISPRING_CURRENT_PLAYER_ID" val="universal"/>
  <p:tag name="ISPRING_PLAYERS_CUSTOMIZATION_2" val="UEsDBBQAAgAIACENQ0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DNg05PkEkmJSgFAAD2EwAAHQAAAHVuaXZlcnNhbC9jb21tb25fbWVzc2FnZXMubG5nrVj/bts2EP6/QN+BEFBgA7q0HdBgGBIXtMTEQmTJFemk2TAIjMTYRCTR1Q8n3l97mj3YnmRHSnbttoGkpEAcmJLvuyP5fXdHnnx4yFK0FkUpVX5qvTt6ayGRxyqR+eLUmrOzX36zUFnxPOGpysWplSsLfRi9fHGS8nxR84WA7y9fIHSSibKEYTnSoy9jJJNTazaOxti+iFgQ4dksGs8ZC/zIw2PiWaMxj+9O3rQ/f8TaDqYz7F9HXnAeRGP33BrZKlvxfIM8tVA//Xp8/PDu/fHPg2DoFHveIRAySO/f9gDyWRh4EaARL/LJJ2aN9P9hdsGcea5PrFH7ZZj1LCSX1kj/77SbhyHxWUQ91yGRSyM/YGYtPMKIY42uVY2WfC1QpdBaintULQWwoJKFQGUqE/MiVvAgr0WXMyeYYtePQkJZ6NrMDXxrRFVRbF4bWF5XS1WAuxIlsuQ3qUiMT+Cbeb8qRAmueQV8RPBXLSX8UmVc5kfdrq98L8COIdmUUIrPYXHZblKAdAB/L6slvEuEeg0u7vNU8QTdFgIAA4r4apXKuPmlpKtCRzhL+aYzihBfuf45kD3waER8Z/vEGpE8QU7B9WQHooSYkhAACl6K4gm2keG6MUc4TYchTNzziQcfpkOYyMUyhU81NI4ZASbMRN5lBUwlIXCc0qsgdPSigSvE0YqX5b0qkgOW7u9nF7Dr2wEIwWZ74ExjbIGBHxJyX1GIuOoGgyix4XerK5gqEDBiJhloSWV1WYFsslUqKmGilXoqPDaUuhG3CvSVCr5uuA/ejdg6ae7huW9PojHbpVCP13m87GkH4vyuPvbVUANN9jnfGVOLFo2DT5BdIBkGQyyCC8iBF0MsrgmFRSa0y8bHl+45NrsEeW+blLZJL+Y6x6QbxOMY7DSb1lLVJTzRSwKpyexIeTTMDSUf58BiF3uP5NYGFehgRgu5FhBHkYii0xGke5s4WlQf5+4f0Rl2PeJ8h3p8g3JVIZ6seR4LIFvM9Z5u4F0iE/NO0974/1zLvxGv2lT/qq0SvkM+vRoaz0FheUQRvKpEtqq6XOsFa8N/ShRa4o+G0GfqT/NPbeLj0A1+zM6UMqvTpgI9e392kQ3do84gnrlS/XfrR0dCm1JDoGHRxRF6jLS/1US7HbuBroiJ6G/n+mdgM2vqFhQ2N79V/a39oAXwFXoqBp3AGpvIKbQ6GVSh/raXMOuD8C91wehvf0XG1GVQda7ETSmrTs9Gz73rq5Hz0wvrXs96UGyYyzwI2QfARdsPliiVGcSf9MCcT8l2BZoScTCTK1WniZF/Ku9MmYC1rTPxbTd8W6jMPE15uaV/U6Y+PCeKZnJh43Q2oJ/aKbj3/uwJ+Om7RAkOoY2xsW/r3sfWak97GoF89FJ4jG5bJ9BRxqt4CeX4VtV50hOoOYI55AwDWDtnKnjR3YW1AF+F0TxF7dPfB4Hojg6SKNmB/emrSpR/DQbR09hh0ObgJx6qTiCGx4cBmEEfq/bgu7XreQ5mLnD5hxwweVPiMpXBo6NuvyCVdusxY9ieTEFN1IhH1QW0kEMQtuSxg3kIB7RWhzYAQTvAZJUKRB64Vs8Q1CkOLyDPmiOXNZry4g6SNFMqHRSb2UAtjmrYnL7caNRVKvNBkT+vROoJM3cWYccx1zuwknB6v2s6ggSOj3F7z5OqRW8we4J9qAFf4YlEVkMBQ0J21zf6isJcB3iK63u2//75t8velN1thoUk1oy/pLD1t1V4NyrNDd3Jm70Lu/8BUEsDBBQAAgAIAM2DTk8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zYNOT9kKRfBRBQAAGh4AACcAAAB1bml2ZXJzYWwvZmxhc2hfcHVibGlzaGluZ19zZXR0aW5ncy54bWzlWd1y2jgUvs9TaLzTy4bQJG2aATIUzMRT/hY7bTM7OxlhC6yNLLmSTEqv9mn2wfZJ9sgOBkJ+RFs63fYiQyyf79ORjs6fXDv7lDA0I1JRwetOdf/AQYSHIqJ8Wncugs7zEwcpjXmEmeCk7nDhoLPGXi3Nxoyq2Cdag6hCQMPVaarrTqx1elqp3Nzc7FOVSvNWsEwDv9oPRVJJJVGEayIrKcNz+NHzlCjnlsGCAP4SwW9hjb09hGoFU09EGSOIRqA5p2ZRmHUYVrFTKcTGOLyeSpHxqCWYkEhOx3Xnt5bbrrYPFzIFVZsmhJs9UQ0YNMP6FEcRNVpg5tPPBMWETmNQt3pw5KAbGum47hwevDA8IF/Z5MnZi8Vjw9MSsAtc306QEI0jrHHxWMwoyYRIMAdRDS0zAqRrYyuSmnzS5UAxFM05TmgYwBtk9qrutIOrkdtxR26/5V5djLqFqtaIwAu6rhXG73pt96o/CFz/6jzodbcGBe6HYAvQtppZ0w9Hru/2A3d09cYbbImwV2qJcXtNr7sl5r37xveCbWfqN3vbQobng74d5vxy6I66Xv/tVTAYdANvuETlZ3jltNYq6we/Bg4iMrl6vHWcJWOOKYNgc+eMK6IhXDEspyQQHQreOMFMEQf9lZLp7xlmVM+Nh0JUuyYkbaqUhHpkvK/uGI9ylnQFISgGLln69vHr0rVfnawtvVLMvlzWvVrWymA3jIUW31n76sFxqf7ro8fVf0DR2oxGRPSxlHnI2lzAkyq8WEbH6uHLl49r8cBsNaw1DmMIpXoRCVdHFlLU6I9DTWcQp8kdXScZY36WpkLqZTBdHSyVeICmNhF87fyZZzQWLCrtRpIxifo4ISsJyL+mvAOSVQdNwFMYWHSQEo58zCHpUQ1WDksClY2VpjpPdp1b6aakmCHgg6xMUM/fsHoYY6nWXKO0j0k0YeOPvtBE/VlsdzH0oKjPwATIOKiVvMsj1Jb4BpK0jfiQcBuxczg8zBwgIq2UkFhtIYmajFkJJ+DNNoLvyVhRTaxERcYiNBcZYvQa9lkg8Lssgf9iglaLAzSRIslHoYDRSOVmmVFyQ6Izm4kuYYokAyRUSykjupjhY0Y/ozGZCAm8BM/AbDBOVcG/vxVxipVakuKFjs+KFOv12+6HZ2aBOJphKFe2Iwf3Jkmqd8KP54gLvcDBdoQ4g1NhjBLRKH9ns7b9LzdDGWHAzt/IGmv8iiYZw9+SvtyQFeodmnw3s2xj+Cc1sJ42xrPc0Y3z5tTg4hRMUnDCixCyA+UZsSUMMUeCsznCIZRJyoSNGRWZgpEiQBTU6ss1LPBwTPOnKWQymFFGRFpRHlRfHB4dv3x18vp0v/Lv3/88fxR0W0AOGTbTFRVk69G2wxp5p8V5AvdAK2GHutNQPAF6sK2wxm2r5iMthjXynkbDGnu33bAGbjQdTyAfaT02sB0hExN1og173t+FWsA9o3SzFXjvvODyHoLcFTYLtlrFFJP315Z5pf+jlpa+2xy1zhGY66Ib+Kc24aEvIBLrMIYAMzFXMZaYvDWwkR1cBGB/14rWmNmqbh2576wIweBWUddu2v7AasFvbaRGRZ05XKkxrVSAumFa5EGoHBhNoNCNvlsW+JqYbOXD3zic7yzM/T9C1Ve3wUWs21GoIliG8c6O7q+RTHZpoJ9423/s+6Gf+RJntLhOthHuYXlNJAqEYFbyw8WlKfL4xKo48QlBCTTkdhsYke8artYPvu/2vDeDbvsXSA0/6A4WT+WHkrUvI+WN/fqnRPMmoZwmsK2miS+/PzaOjw5qlftf7e0B2/r33Mbef1BLAwQUAAIACADNg05PK5PQGGYDAACWDAAAIQAAAHVuaXZlcnNhbC9mbGFzaF9za2luX3NldHRpbmdzLnhtbJVX207jMBB95yuq7jtdCrsFKVTqDQltF9DS7bvbTFurjh3ZTtn+/Y4vSZw2IYUICc+cY8/leCwitae8cwCpqOCP3X53eNXpROtMSuB6AUnKiIYOjR+7T3/n827PuQUT8h20pnyrjCW3WeAq01rw67XgGve45kImhHWH357sT9SzyDaWwJAu5WzIGspjfvTvx9OLKP6Mu/FgOnloIqxFkhJ+nIutuF6R9X4rRcZjE9qt+Zpou2MKklG+b42IUaWfNSSVmGY3s/6sfxkllaAUmJAepqP+6Gcri5EVsCL7wd393ehCTnnU5405oR2ootrSBv3B7eCuiZaSLVSLPJlNb6a3zXiOu1e78mlcjqDhn27NHIV/BPmlzUWapV/RSCrF1hT0hDMwXyuHCRLj9UPC9MF8rQSTkDmoVZCK0RjbIGTspPjdfE3gplr6P8MhEZm7LQV7M004mR5GISsGQy0ziHr5yvnUTny8ZhovEww3hCkEhKYS9IYZvpFM5dtUbSXuD3xQHgcgbygRS8GyBCYu3gBYtZf4yWRs50oYX2ELApRw8MYgwtJYIl+wrGfIwFgi3023Xjk7nsFPPY6T62FMfDM/rz56gRNc5vXKV7nXnDQ3t1wFR3tDjklEDEMrqwVNwHQt6lmbC6l3FlPEyYFuicY36bfBrY42GRX1ThxeafW6ijTVDOrkthaZVBgMupc+W9+5Go+juIdDjfQcNjpHV41lU8xrEWrBrtuV7rcr6ubWHY1vyWM3IXIPciEEU92O5+H9w23cq3zOMNMa31KQz3wjLuRwoSHc3ybRBBbuCl4KJ1qT9S7BkJoyKCrqGlvfv8gfW9dYniUrkDPUA4VckFWbw+3odsfwVy8pfEBcJTQ4HVPvcDtOaKH3wOAFAESud/ltcAvnSTKmKYMD5DMlMNiEmzKLFKq/Ll8jrqokA8tFevQjqBRKiKs6aghLjEtUh1noaJe8JitlE6sMlHy2lxtXpn0+JI1Ww/lo115IlY3RX1dAbFWlmiTT4l0Tqf2m5dqnTg4w4jSx8wcdwfE1HsdhQqS+KtaZl/fMXoZg3qxiM5UTajxNFDNlh/06ivWcjtgF3s7hRgKE49Uar4IH4BccV4LI+KWAVF6EGrdjY474ZtppjXM+SXXUC0yuOUUb8G/8f2T4H1BLAwQUAAIACADNg05P0R5ofU4FAACkHQAAJgAAAHVuaXZlcnNhbC9odG1sX3B1Ymxpc2hpbmdfc2V0dGluZ3MueG1s3Vnbbts4EH3PVxBa9LFxLk3aBnYCx1YQob6tpbQNFouAlmiLG4pUScqp+7Rfsx+2X7JDKZbt2HHobpyifShS0XMOh5yZw6FUPfuaMDQmUlHBa87+7p6DCA9FRPmo5lwFF6/fOUhpzCPMBCc1hwsHnZ3uVNNswKiKfaI1mCoENFydpLrmxFqnJ5XK3d3dLlWpNL8KlmngV7uhSCqpJIpwTWQlZXgCf/QkJcq5Z7AggH+J4Pew050dhKoFU1tEGSOIRuA5p2ZRmF3qhDmVwmqAw9uRFBmPGoIJieRoUHN+a7jN/ebh1KZgatKEcLMl6hQGzbA+wVFEjROY+fQbQTGhoxi83d9746A7Gum45hzuHRgesK8s8+Tsxdqx4WkI2ASu7ydIiMYR1rh4LGaUZEgkRIOoUy0zAqQLY3OWmnzV5UAxFE04TmgYwC/IbFXNaQY3fffC7budhntz1W8VrlojAi9ouVYYv+U13ZtON3D9m8ug3doYFLifgw1Am3pmTd/ru77bCdz+zbnX3RBh79QM47brXmtDzCf33PeCTWfq1NubQnqX3Y4d5vK65/ZbXufDTdDttgKvN0PlOTyXrdXKYuJXoUBEJufTW8dZMuCYMtCaBzmuiAa1YliOSCAuKFTjEDNFHPRXSka/Z5hRPTEVCqJ2S0haVykJdd9UX80xFeXM6ApCcAxKsqzto/dlab99t7D0SjH7bFkrvayWWteLhRYv7P3+3lHp/vs3691/xNHqmEZEdLCUuWQtL+BJFw5m6rh/eHy83otHZqtirXEYg5TqqRLOj0ytqPEfh5qOQafJA1+HGWN+lqZC6pmYzg+WTjxCUx0KvpB/5hkNBIvKuJFkQKIOTqAKehfcQUMoDQYh7KaEIx9zOOSohrCGJUJlA6Wpzg+3i3vruqSYITjA4BQmqO0vhTmMsVQLtVAGxJws4ekfHaGJ+rPY32LoUVOfwZ4jU5FW9i6PUFPiOziUbcx7hNuYXUK2MJMxRFo5IbHawBLVGbMyTqB8bQw/kYGimliZioxFaCIyxOgt7LNAUGhZAv+LCZrvBtBQiiQfZVhppPKwjCm5I9GZzUTXMEWSARK6o5QRXczwJaPf0IAMhQRegscQNhinquDf3Yg4xUrNSPHUx1fFmep1mu7nV2aBOBpj6E82I4d6Jkmqt8KPJ4gLPcXBdoQ4g6wwQYlolP9ms7bd7w9DKSkQ52eKxgK/oknG8HPSlxsyR73FkG9nlk0C/6QH1tPGeJwXuinenBpKnEJICk74IYSDg/KM2BKGmCPB2QThEPoiZWRjTEWmYKQQiIJafb+HBR7SNH8awdUJZpQRkVaUe/sHh2+Ojt++e3+yW/n3739erwXdd4w9hs10RcvYWHvPsEY+uNM8gXvk7mCHenCDeAL06D3CGrepm2vuFNbIFTcLa+zD+4U1cOmW8QRyzV1jCXshZGJUJ1qK5+prpwXcM07XG4H30QuuVxDkpbDcsFUrpntc3Uzmrf2DXnLw45pJ3633G5cIAnTVCvwTG0HoCNBeHcYgKUPztsUSk3f/NrbdqwAi7lrRmsBadap996MVIYTYSmftpu10rRb8wcaqX3SWvbmu0soF6BRGxckHvQKjCbS20Yvp/v9RYauqfWYB35qw/RzitPKmS9eqU6FnWxIngmUYby1Zf+ID48fF5Bfe6ZXZr1YdzsgnCTWgFzqlf+X3Mv3pK2Eb4zaWt0SiQAhmZd+bvvhEHh9adR8+ISiBO7bdBkbkRdVpMel9t+2dd1vNrWY/tUv/n0Jynnf7iqfyS8fCp43ylfvit8AdGF/8snq68x9QSwMEFAACAAgAzYNOT+xMWVK2AQAAegYAAB8AAAB1bml2ZXJzYWwvaHRtbF9za2luX3NldHRpbmdzLmpzjZRRT4MwEMff9ykWfDWLMpTNtzkwWeKDiXszPhR2Y2Sl17QdOo3fXco2LXDo6Av98+v/eld6n4Nh9XipN7wbftbv9fypOa81sJpRO7hs6rxHL6zuaZ6vYJkXwHMBXgspT0t/5K9fgjL2RG2a7J+trXb8PLRf1oxrF5eEhSI0TWglob0R2jsV+KOR2TGrQ0ZOmZOdMShGKQoDwowEqoLVjHfxUD9ugi0YS1D/oGuWQsP0xp/cR73kr2NwH0bzqculWEgm9o+Y4Shh6TZTuBOrY/yxHS692UtQ1YFv+8LyXJuFgaIdOL6O/djvJ6UCreEYdxrN/NktCXOWAHcTCoNJMPsDbRh3C9qiy1zn5kSHfjgOA5eWLINOleZxdB2Nm5iovDrV7AQ/cAbeTV8ykrM9qHOsUO7kGQcoFWa2Il00tINEObJVLrIDF03tIDm7WWvb92/UHWOUoFr9/BVXdrhMpxiNa4ata7Yhbm3R11zO6AyGvNy6FfWR6gucEqm4SGiSWlySmzHtTmPnL1XaTG1BLRF51TztoYCumgmohVijFZgxLN0UlVal8+o2CnLn6dk5trY5+PoGUEsDBBQAAgAIAM2DTk+45zzyXgAAAGMAAAAcAAAAdW5pdmVyc2FsL2xvY2FsX3NldHRpbmdzLnhtbA3KvQ5AQAwA4N1TNN39bQbHZrTgARoakfRacUd4e7d9w9f2rxd4+AqHqcO6qBBYV9sO3R0u85A3CCGSbiSm7FANoe+yVmwlmTjGFAOcQh9fM/uEyCP5NIdbBMsu+wFQSwMEFAACAAgAzoNOT8gixkrbMAAAcVkAABcAAAB1bml2ZXJzYWwvdW5pdmVyc2FsLnBuZ+18e1hTZ9YvTqe1M0Vpp7Yl3NKOVutluAW5CCTjUINW0apVtBJSihAQQoRwMUCSOk6hrSEZRQwIktooqAgpconcktq0RAkQA2IgAaKGhEvYRHOFbHZygqKip32+5zvnPOd85/n8gycP2e9a72/93rXWu9beb/a3n24PX/Jnlz87ODgs2bL5410ODq+iHRxeSXv9Nfs3Ndlv3bV/LCLuCv+HQ02327j9nz/iNkZsdHCoZbwxG/Oq/f8/Hd68n+jgsFQw97dISLh40MFh/2tbPt742ZFoYMjGmJSSFWZr1l/+OLJ47VLdcbfFM+eu/uWPS16/kPHGzW8KXjt9Yt/fE3+qXXLL//y1H3puoLf8Unvy04jiizFRYT/+UnF4meTEuqpm2icDV6cvfLcZD36uIJKnH5aUnDWXhwYH64847BgcKhF3dk8NnTjNAQeGbBNzljjc/dkZvcj++dXxWOc5kA6e9Jhlc5/XAvN2Phpw/8mA3S5o6oNj8ISYEDc2H+W+1P7lFw3sPInk+3MZqTI0FddMmhNYC0PDPy1rlChKUjzs//70SYAHOjws744w0QXCjE/PDdnrQ0P+GBjB5q91h88NWcMrsi76NdEVOjuunpvrykFn8t+fqQRbIZM8ktBmvNNXSuCRjENaSmTP10zb327YVo5QXS87sp0uTuuYNqWRVVZuewDnhczm9Hb9wcGh/0Nb1wOLhuMkfGsLE2Plnmte62wHF+McismTyO3m/ni87uMPgbU2150Pv8iX2Kbh/DTjKqpulUCz/VIJA+HIJuZqcxQtyCELqLBZlVtTxN7ZLXZEmbAlH5y8HZk6KhhDTS/mHzaarVbxUo5I1URJHzqHnOXaWqoU0JDXUk7VKeEJcHAvObd6UHhFCCuKMTRIo1ss6gA+yVhNIGsmGNYxRs3i67t9kopD1Fv+zRBK+VajhrHptZ79awQJYKuIeO9t1mx+JGvGqHD2yPqTnZ/JHgb8pN/l+935EhpSaztOHbd03rTqWstFRDJ1JqI0KDAlR5yjCGht7VntyIZtQuQ11q3gmxo4mLaH7a4MThuKFAJbhbsBDRp4uocXkTGmS45sQL+csZqqDkqNZEkr7Qv3k6d80ccnG/esg6HDcQWNdZvAGEMdC8LtoIsHiJAKtovoj0lhvnUJ7kYcUswEo4wjB+7YukZRVDJ4St4I3oTUxVHlSrlKjhYkUFmrGecwTCaoscRUUcuCPBmrhCNWOvQueK3LWzbSKVkWlKM7mzXc5PEOlmzs04hkmmrrle7BHZ5gdxZPX1P3N0R9oxLc0W61HiCFmkuERYgAPa4lwnXr7mE0vSCKpUnb7wGatvVmlt5IDeJRt+Ff71aK5bPtAbxUKHO5uY++FRJOOHNhaLkGIF5s42mIQSw9oLOaQOQOcPTzDv056NivY0GnddlTq8RMU6aMmGDwT9vmKQJkZIWf3fkxOsWRk/Wc7z4UJOQVlv1JirWe41sDasJPUa7cLD4Zs0plsbOPqB8xRg23l/h/FHd+XLy5ixXkH7ajhkCoHKoYSlEk1Lmj5fIb/z4lVz80MFr4ipB2NzlabAVUOhNyBDmV5Ny1r2SRt8zhtEZ+q+Son3DkquOJJh6mfKcvc/TtmoKCJkxee9RpjS4tJ6cJ3xIxET7g/7E/bCMI3kwFLLMlGp2/nGy2gB1G4Ep/axlKn+26mwtnWGNv0fHHJn3i7Z7wodyh2W66+LgpLSdUCLeEDFGizYQcg5sojhQCAPViKe08gB/Bc7knRPKHpM4mThSld87dEwX5K4DLX970llmTj+2wdo6dXHQBnmJJIx/ywn0zzhEDvq319y5ihvNKTNlUFOAPNGPwi8/TUE0K61X4zFqqMfvaJ6QmvqewsXYNAcFYJTgwZe73qfe6LEhwhSGOpIT/7H8YHVxYZ+7jUIwW8WB4Cr9IBJ6rha/mmllKGWQWbkL3W41ALZs7ZDAXyeM+BlQUWewktvtiKWJzDomq20ff447WB5Wh5CKAeFA6moZUEKNaWhu0ej8vuAuaK66lXYE0q+EtgzX8K0OEYZMJSf+TPYExJa//dQv5HVGehBYEqGZLjl6AoxHDI7S61nLfsfqNdUv+QWrqo4+Lu5OZ5rDdhwSJ0VP5FXPGYQgocx/fqdo6bcXHn+oC+xl7hMu47mjEtFGRN8z41wkmokyt493Yfwq2CrHCtDyuRvzmAFyB/ECvM1mJ+w2x8SMqU7Wx2pTZKEwxSs0E9k0NkGrwYtBDDY2Zl5ayYX76oJPi41Y9QgpYorrxaRgkSzdNHOCJe1tzE5yHhjNzcjsekrqNjNWq5hAnBE0NXXQ8b1+tluTFb26R7a1Ndo6AfeZ75WDnTQ2pCcPSWBAo8Fy8n2wkE+ZCJNn8ZSqoFsrAvy6TZr7ZoZQtDYVd8E2JPyUrb2PGcnE0k5QrN2i1Ed/BFJ8o5NFMJhd3gH7wCzzuczXSUvePHDYojqt1f1+vq6n7h1NBEWSE5AkWoYRfduIIaFX7XAmJrSdTRvTnbFEyc9NgB14/eHP0/hz4KBiaiwscnQZGwYu5Vtz77hju2rkQQy//ZoVxzzo7hbKDyYmxO9CnM8nW5Ngv24tpa/AXYQX+0MXCcxUYVurFJZzV7E9dsyzyyaTg9+M2i+Q3WPa0MMBANtW07QBqubEgd8BzK4kmN49/mioVJBx8kIwi+OG+bWSCiAjifvBdMFfXgB1c1lQD0boBaFQV9S7Ml7gyqRAUy1O4XRoAP9zn7QLgmOjhTI8wG2/4No3lI0M5ZZI9uWn7wVwReQSSmUmy125ntpic3iGR7RHEbWcgw4ksCKpnyuURTclgyIZlz7Lo4Iy3jHX99L2DwYZ6jT4tr9gxLGgl+9OODEhUPVgDx6W1+Hce3Nehqc6MopaSVf5ykc4kh1SpJnMhU55xCSXiUEshHxJcfi2j9wdfmtrxhn9KSkGNSANbp3+4DVjXnXuyQbTLtoWJWAdqZOQULcqLC4peb2rjOJ6yQxLpcTZTo0UDciUGRqyh2MJt0kxKw9YIxkxE37A4mxuM7ElAKSystc32gGExgaDTKKICsEiI61gsYPp2jRhvEcmJ16hy6GHAkrmwMSlyT9ZXfRcMR6/nXHRkX9kJQxtxc3uTr8vGFZc4P3tbvvqzYGzclzbs+WxtX9h8RQl/PHGeZx/2yhpHdqXoydZa8L59a415rgJooaHf3DJR5U1Dfh+IZ/MRQyHPK31abvzkyX7r45MWuz6nj7bLx7TbApyeBXmeZPGySrwhq6J08XOzf9frbwnu7XrFXjDE+f1z8y7srzsFCbTXlgyRQxzZ/OC5SucL1mMV4U7sRzVOwTwee5HhsAr/SOjrR3VTYOITAHOFzRbXeWPmSqvtsvkZP7L/c7jnMXq39TSKsQpbtGLLyRVbmjOEzo8EUg3ec9XZYde8nVvq5qfZCkN/2FXz86ML6+Kci/xaHmv68VTMZz2T8xPu+n2BULFHaHa68RIORTbe3g3nTeUP2wSRWpIW3H45pMI0rdunLw7XHveIfudR4ffFasHYTNHRh8dQpnP3nEkdKh/XcDH76ZSGWcs4A+o8fCT3dVUtY3hV6JWnCCR6zTI+3lox931lWKh5UC8QZaD2PCojv7rgyB6VJhzO3VwwXEmOW1Y9uD0r8jFz+zq8syn4/Pb8O2Nk2R7XTYy2s1ONC+abCG/nzarNzOjsxCOlReTxrV5Y1GlJ7Da2nDYRLolNqWzhPLOVb6n9kZA+SfbPpiWmTzYCH2X3yhMjFljW4O54gB2rrZtTEAui2WMRKZUZz2H02/b0+oEWtMRvQ7R59wKkBWiB3wYT0jW03W+DP+C6qXfMv5m1gIMkP5cKSa15YMzH/pFvl28+O1W5wByXgrzEeYA5gxFoSb3dXM5vXr+EUlewEyYIlWD1AgPR7BgX9xxWgUfsISkc8V2FlZfB/238TVP9O/3wWqw58jfhfwazY8ePUS4/9RoxR5JQjBYO49jCI6VoQtjv2C33y3b9HZOHKyTyW9Bnj/3+tC+tHMuWeBfQ28RoxkP/guG832GCm2jwT0f9thUoqJYFi6Zc/F3FPqrmjsDmNuoQdsEyr3dZ0jvWDyYbnHe3WPtT6/mEIcJvX6Z2+igTqMG/c7nXdK2UzpbLx62/SdPcx0E396Htv+8i7i7h4VzJ70AvoOMB1/BwoYbye+pNgF1eOPG711NcC9hs5fPkZXonkycGdjgx+IzynKmZe3ZXVobjhRKJz3PLVgV/A/4l25wYCQVuaH7eyY3LlWHJBiRQZVeueV75YupkGDUlOfejx2Ee5+aOqQEvLXDQcpKamc9Whn3EIBuQ4zF7FhjO8AhttvzEmB07fCREpSvW94drCz32PiOedProw+Vw6Nt7DqTvVLUum8SV/7lU95/Ojf8FBfrCtE2j5fxsyzjLNbpyAbMYxVavtnRjuZmnbXaavcGIDjXezucgdRLWNUsPM9rDg7qmi5Jrrx6tjBpwLkdnzNFtDWzTdawVKHsQ4lmdUXg4fWE2SifjnbtEMFd9dp4Enm1z0ro7aFtCeBJVn2wsyCVK3xh95B5R6jWqrGvj2Tvg7Gd+oNHkS/a6/on4bly0mAXbosfl8f2Xqq/tCAXHNSKL6AAwfSqmFv45MbnF03wCnCAwYxG7GmMt3BLCHrEySdogB3JCSE1FGhl4h1n3D67iNZZwiPEjJN8KWGVktRjwlsHryNjdtlSXUM+hmgWAYUCjIKEjrsnTCzcmSmCKfD0a69agpmPhzVaTPoq5sda21zDoL+Ve92qQxyUnm4tExCjU62rgwiCuBR98bL0qkx2TrlAmMlWUNAVA1sjp3ycGnzbBqwbD6QTGcqHKQnEONfDU9lbmNvIOkD3EWzA5O8YvDIN6M/5KkuBgyzplNE/FayvXZbtCafCg4Kt8XtH1q7bTxtZBRjEpp4mcE9pwYr0Xw0N/TlgoV/vD1oCxjSooWTjS2T1YQb0CybsgMzuxQzmZLyFrk5DlTXyrY4/JH2Q0pDzL2M08f19TXL9G2CrZT2u6ghmeYIjeLznhQzUJsDk5ELDLU6MNFjZI5XEAL1wwdk7YG60lINYcS3aN0/eD1/2NhAAvAhxny1zaxoFqyZDyDvDM76QBLjBu3EXXJUX4nzQahqiECYMhPBvPEaT7+msI5tDsHKBYEos0HJFpIDzaqNiO2rC8ntpCIoGBen9doE53zrye2hgLWsx7uJwFjppwcPD0uZRgh/gHg/S8lg4YGxZOhLMJcIV/dg60LzC7M99jB2qzx2VyMGQSLj5vBdQqgKs2x47a9eHOqw9ouUwCdeml52iY8D4jRbiZFGkKblsIO851JZEKyPvCh9KdgXBRGGO0OMaPsV45klA/idobxK63NVXgHVIECTIzTz3dWmD1GVW1wsG8WPfnqaXXJBXkdZyq+5Aoj2Lp0oI9OdwT3nEOybFY6yQHXvCtnMsUWWIQ3ERukuA+T0js9D4DivDh/JA1TC6TGOURNsxtbZstecvPixtrZxj/elccYDFZE7Y/S2qCtcuj24W3WariuiC5Cl82KaoFmjve7E/hQ3vNGMZozYSCAcTC3Os05NB0+OXIp/nykzOYp1jXJGY+1Xjx/MCzQDwZ/1Lg/3OBDZnYI/qugPywb1ZcmCV8PC860U++B3AVHvQPTp7S8d+aV3Kpg/egO1gbNXdDT7Dz456407aIGzb/z2CP1U6+8dPq+egeeO+r3V88nuCql0PlT/PRiXXYfnQeG8+h7A/zuY28KPDVeZTgHw7/eX6TMr16d5nzf17x5Wav52/cDmXxQUxGm9Wi2YH0nwkk20AFdfZEVQ5UnVWDNOuyOOXWLgKGbBggRJPvjnMwbTYtVFm3RhupmVHMdPdVUXNBhqvTsXntV70OjrkWHJVh23sm/n5mo8Et/1aYikxRfy31oC4LxM3zFGv+2jGHLdkR4IWTeyzHbaejBVsnBsQ2iZLx2mjHY8wZk7wH7a4ERyHSXRqsbdVPL2/Gdi9zX/I1c99rX3Yzn65DjJ9ufFpXF+50U7ys7RcCS8FkBWXznhZSoOYW9/aoXBiuvPshExvyK8n3SX7Vcmb/UkVGTh/HwunHmFHIlWWrnpa/FLlKhTqSFOg4gcJQkwNRT/MFdFqhQ50kwOAF/9QBhidY45zbFGj+v1bz0xP9Xp8Qdwi/0X/5eBGaNTGGr99DZhmPwmckVeZWM3mH5ZzZ9qCvshwytNBzJi45YbHmnq1eS7yo6hIsj9LGZ+HlsY3mPlk0S94gkpHrZRlA/+wAHZAPTxVTHhyDh1jHrJfEbbND95yPXGQgwS6h+cEo/x0+hgt9vV3c+kDGcoXpSxXE3OB4BbeGy63TFGfCSS1trQXysndKGW+N/jpPMFMwxuQZdIX3Hsy1k5oTCGqjKI0cbKoQJERrtauWJ7VMzhU7yIohapxzFxSabRi7WQvmSUyZIBczzp9l2nTTbLASaXLlLBX+FGYUJBiU6gTnro9kB/u3wdYtjx1fXG6VGVPFtu6s8ihFvZSIoSdKVSb75s0HbkBWa5WihTLjz8+ggjzdg/kgmUpzxitV4UjL29rm1oKCJh7mdGot/H37niO+kfxKXI3Wa0dTbjq2pYbAWMVOsM7O1VKFseYlbKBYbrL7yxw74z8GuvyBsMv1DTnse4iMz5fQyiNe68mMOrQc5xoKngFUgD+7tu7s32R5PacUnoo86SH8L6qQ+WCaOuRMVhVFljt+A5WcW4072KhJi/IM/jrGMF5JnbqZAfhwnNG7wUyLxJnUK5suISAIygQw02gviihHd9I12uUqWp9zQX2XSUcWJOQcCNrtx4jNITdYaZEeyMf+dRuzhJ3/2i+ZGFe3HTHOXaygA/YNChwKoJmA7AMB1fZ9dzffUnDv9SOFdv0nrsKRxHh1prP72V+b2lj90dJkL4IggTOUNUwBTTM3Dpci0FxzanKTU3f+k7RmmYrxw9U1Ei6JjfblagXumK70x+ZARinBiDdcgqP12a5rEf+scUHrkSOq+lBwPScAllyF2trAacMsBAlxe7gEpiIL4/p3bmx8S26ffZfXu+r12ZRSKy+mfkhxBakn8EPdbCmyTOeugcqI4GP19oUwSpxbtM3xOSTXj+SQdg2O1Kj4SOExij/EKMoXz/tepL1O/LF4USooYsrEuk4jcNWtUGRZVI/K0dvDxTyiS2cKEg7xAy+3Oa3Nk1B11Nlx8SvVje7o3cFbEctx9feu2vwNVqaXSj4sv1GyqA4zfKiRqXVFc/kJiQrYpSKZeLcqBvE41IdU3md86gq+gTkjvmy87mOMHSWKQ20jOjem7KMSe/epSC+M8SNUDUUeUkwN1yjs6/BKAjWZSqIqSLNAYx/F5koNcbOmyOyu/f6AUz50eICalJNSKPvqjJxGWZpQ19b6iKrKKCa3BBSxLrUVZEL4JNz3uh+f+XQE7C/y/azq1uG8dp6V+zPXl06nUHCuHyE+SeHIh8Or2roAjb2AbcD+chtuD/RGAF8FBfCjbBc+tn9rVKTwQtlEQ+mQ/vhJNDvBbuoonj7SLJHfeAjtP8+9hHqlKF80z6zUziz3F9ynySqjJHU1iliPykzvDDIzUDZWvlKBOf2Wn/LLpPROvEbRjqforTWy/RdDoubz8juCiynDeP5Z6y7Xs0Udgi+fNofRNgg1K7g3XTmkon3m4f80TxosXQesmZatf0O5PkVgbzO7kA9Q5IxAa2IW76z1yTLA0DvqGKisAP4fx8v0gMGp9GlHewYyUadNh2d7rdHWY1wPaoXu1tOduFJOhd7AutKpsqFe/ky1kHUpxO9pNh43PTaLlWk+Wsk3TSOK8tufghh6vHC2ej6TN9uuFO/1+MuzXg+fY9/UOcPZmuoqroICPrTtchM/6wqrpFgqNLEYNX1daWsIpD8rF+KDcur/6/an63Ocyca+SA5v+levaPK9N7DXsh/++t6HZ7eQto82nR2dHmtSPClrzoTSeIaerVLzzKPnnTkKsPw8YrV4PISrd4OHmsEnU9XlS8r2+7vsWXE2nERnlIPkBfVS7OOtFHfde8148ePx+71pn2xY+fhe6rv2Mop+8xGyslefH47ZrrCauBykvkQcBU0zbNOFlIlKysQEl6Lh5gkZTwdaRkWb0zs/XRH6L57VyMFCKvumw7H+jJ1+Q2BVK2ZLBXL8Y+fC3TuVJ9lB0RVqXQ5RTDiqyeLIldRm7e/+AZTaLFgnTqHHlySPuOlO/RpxnZVUdN0PV9A4GkVt2fnInLvryuxZ82uv3HvZxTffn8nhm3N28FRZ6ZMYZt0EmrnVqcHEWNqSJ6YEdhFT07c9dvSyr3fD0IjBkW1dkozVuAZV8R37rJebQtjb6XjFnxXR3Q8KNSDhBMFcssg/NtlTxIJ9k5Y7VTWEbSkwvAkmUQEOxskKlfwgl6G2u21Iur1A6b741oH1gwf9ur4o+YCYs/dAjWisUGNvY6feo9x7r4YjGis5t0qxpkwGyGpnEPZ22o+qNjXZe3mNLjvnQE/YOnEJ2fbgVvPN1GfWyXhFAccOorIraExoXyFTzh0Y3SZpHX6tz7EUliUTv971Y4kUrEMSbbBd4bh/xjsC+dKyjWekXOEWp0uljuXjK4WPk1nd4TX2BHNtIO+mdfR4IyIYsTd+rFODv91ZLLP9cN6tUM49Z0/i9UVgf/Sdjo9OaeSaJn6p4yc9q5mjG22tzkWjO+kDxsGEJ8o+ESRUnZWUvLVKpaIVrn4lETWVLCw3/W2mpWYH7FuZeNnQaSWI2KI3LV2yqecSU6zMTTGzqdjy5fiQoQVavrND+nvh0XQFrLTJM3Y7dT+1fXTMcgocjj7t+7qRfahD/GEbR0H36rqyhEWiG2z7biG1RExHqpy6beyJAy3LkzgioP1nYP7E0wnR3SpgUpJJDm5csgFodiwOaoT+eqEVuUGO4N5MaG4LERLEF0VQAb3I43NS+cExwitjPFMB+wnbP3ufQfRbdq4UxNmAVthaIokuysBPb4MdTttv7VQFVSypbLJXlWuZDaAI0OHb2UoiKihFMUDsCauCfr66F2wVo/5QP/qFbD3dZd7AP9sNfPMMApF19uxAjUa8LgKWkkZCnR8+PyjmcVdhPictNSoToj1COfNhGFhkzxeQtF2CYSf8L0fpbw6Pd2Jjp39+r0ZL9Lu4Obtf9Rt5xTJRFcmyzY5yxGsK06N/Y8Qnu/5r9XjNx2MMcntG6tPm3sviUDTY3KkJKcu2KpJvYiCXjx89PXq4XDSXQ0OzuwlPEm+XBxoemm2ceJtlCY8U596nnk6P/y02Hnhh3ZauOdnNDhGGi6EnN6xuT8bcHvihh8R8cTw9b9mW0b4F39mt2dAoIfKf3MJpOOQMEWz5jIlOV6hNE+K6IFmvzZdIo3MicDJ7fRMwmyMl+WdPmZ8ZfOZEjOGqy4LxeTu7bnhn7y94Lq3HH3Ruu4J+htS+8yB8adF72aMU7FNSL8NgaK+qBajinPtojmzm88APofMkokOGQe2zzWr9csFY3PqXsF7C+t+GxfSlUXS7baI+QoitVKBphArF1uP3VHUdyhtKGCZL+sLUn7mjUVCJzThRhQUtBcJ2m95maauygaWM4T2eYlbRB74EavpMjc5fJp/EerzDFpkbyCEQOZlTxRMjXrDsoi8t/jZIjQZNfaxZGysgwH06s+BoX90qRAfdU7EHleexIccPzdQmgUcs5oycs49Mu2tPtWd2xjlDozY5v9mqLz5KkNYGFdYXnCIFsVXvUcxbd7T/EsWU7m6BmHxdR58NbNNiFLiU3qmq9c0R1mRBQo2WYOZYu/jktNxoeiYmJ6RaUnKZLewd3tvCbx22VxiQ8L49jWlDmmwSYUL8C6wOqXG0lMU8MrChkR/ixZUiouO9O0sukUJVRjcmkxhFRVWXDlZQgwQ4dBetrSk3mBb/fVf/wFSSIRMEk4xmCb8sLTmlkElkkVztQrWfdX/flvjCHNVu9uJFLb7N2j8wtdyLW7dzN7pjsKJtuONhUGYOqfkm3sJEbFPTxNb+G6yg4HQwU5ZBthsAl87pzmEh/jXVPOX5Atljt7udhzx6ux269hcB8n7iNjrA0ASnl1pVpr9NAo2rZanAgRHQEitPlYvk5GTs9iB/bqLUaD4rY7x77fgL3rbBGFNfJELsivfrFAVlpkcpauQGL9yyIWtZT4KwoBs55J8dAiAbvSqtEK1l9s4M/gUDu9zQxMx4XlEbqqIhNDN9xlTsmIf362QB3LuVAPd7rmlopZklApn6YuK2FnLNcVN2TRLusNqKxhHpHjuocEl3VAQElhCUYlgN0Jw5g3khjCT4PElZ4oDT1+yjP85P0Fr2Vm2fbd2t1jJRIy5nqjnCkyA0eVXORvVmzpoce9zkw3tlvLY7pocjqkxMnjgTbC2PTeOTgmKTqDYImPrhhUhKQdAm7r3MKS9h/TeGtXcpe4MCaSm0KR9oMaMDz1dglPu7bQmB5zdvYOhebIXfs6qOC3w29ZBOvVi2IbMNl+vQFxB/EwMv1nl+0HWp7cFEk2J28vC+EwZvEXGDGJAQKQeePEvwtPfzzP8jFe6lPYIxFFRp+ww3PKbFMPfPDzmk8rbIkjjj23KmmkbzqNrmzucW4/LzrF9+nt6J53i8aHkp+n9RdOxkviSc4YGZO1jlxHHN6Hzo1WboeaDbvVAD3R2NWIqEDGLMo0MH4I1w6v2JoshomIecee7HoZUqJFpYfSW0QpLBtiidhkyhWrLiBRVrBGM7qJO48rLQEiaCTqfj4wKhR48p3vDKncr+NNfuNxybm3vLVbkjO7/bYz1t6vFDphTRXGFhOjBO8PVUF88dfFjK2QrbxiKpmRxRgsxT/L1l7mgbmdQu9a9Q6zJzDzEry749I7nKR3K4GjnUkBlqopUDxZk2CDyjAeui9dfkD0lNcDSXMboS1z8cuSBFpMtj/JbfPYdAIxzVNAntpFzj6015IESmk1EwD32a618Rf1XTbreWy34qSfVVXaVdbtJam63+pCBVc+vwFB8T4ILWB4JKmbJbBEzbiwerEfeLSZCARMJ2yskFw+pLny3IIVwYmqiORfMcKWwN6OsR/03nV8XX65aU4H9JFjbUrdGn0fFMru/5FDGyi1z/0Jex6pW4lhq4N+LT+Ho3jJRp76JTvLQMLbZbnqJMqlrCBmL9mqeWLVho9oT3metegjjUIXsT77n8S1cPhItaNTtwSKlK+LtbQQlUfEZjEd6G87XNeOCKhHYJOKAAlSAT5CoOMUKFKuWpWHvNs+PSAse67MgOkiPYMVSTykdlwgd2bu5n3RtgxspKLlTTTsnrgvT4CQjGbmkXA/IJjnyPqz+x4hA115aGlgCEAW2+BFCGqhY6X39MfcEPsL8iLA1pJLRIsu+MCLGuUUrcBmZOtw7aaD1u0vZbZfubQ99GqADuUYRQzZPtPwtbqz8iqyU1LSmWc4tAjyXsJrHJWQZxzUQ/mhpvVgyzNJY6DBGTYyNS7fXq7csLOInNl9COw/7IbUCsCUe9l55TSiuEAotPNPB58LcQ9EYREdUUIjULzbij6s4uK0+fRvXHRU8RuKG9CLyWD83esvIazaXgISFB/H5XLQT6ZJdW7nquBGZ6jc9e/r8Q5Gd8aI8i8nHg5sw92ktJP7ud8/xyzR2fI0k14lDzbN9aTqtuRMWMzh6/mZEnyd+zALZ7ME3deWvuDBA/6YG9D8iee2roVNnkySHkS6JO3/Nr8NlTuXuBwJ48yaNHje1dUad96pechc/WOmHmTp1h+dYxCTtrCZsEvYLSsXfk9bYmu4VWL2xtdNUGGBqUyr2byUFGQQLl3fG5HHAzg9SGqey9uIAO+yba5Ik7pRafQqCXsCsXAq72QIOa9AUnks7szHDuEr+BnwM861uRiUHR1OJcMLdle2Xk87gZuYZV5blbc6Pt/jh7/0Lu8VxPkdehCbtjXGrC12ydAUzd7z8P2Jc2kftyt/hvLHq7I+azUflxL17gbI40bu98Fv98Pe2T5rL/HscSXwq8FHgp8FLgpcBLgZcCLwVeCrwUeCnwUuClwEuBlwIvBf7fCtwfi/ns5NxP6cf920yyJAYzr/Tx6wRSH595/PG3foL/+NZhof/8iwsenU+rn39jwKNjdud/49f+v0oEYxpCG9E4OWobm2CLKfqJY/xpY5XZ1mZL16lS1Q/VqaMPX7Gr+m6UOhostbWdRD4wSPNsEWxBqLFKcc3qjIRKFc0WKJJvnmbntM4GKBFeraYR7UFDY3oUEFvCSDLyb4Y/eUkAzyJUUB/Yws8KWWa71ru8uE5XKOt4imIrlqJ8GD6j9r3oUqltzM1dKzA+svE7dp5kViQfo/Z7fE5C2YFP7e5e5g6Zv1OfWjS1Dw4WROabLzSplLlX5t9ssIQ9qvPCFdmO/dHBofgmN1FB9rJdP8BAyQIQzU5DEUKXJ0RusMDr8l3s/JN1eEOWolaxHbVgQIzzq6dLoa2Dl/lfdCnnZrXasg021RkmAr2DG/uUya1DRq9UEVkx8t4VkptdFYI2TM6T9AL7nrw+4addaynfyiMo188IFzkMBgjGhnDOoUP09fOrtEHCDmfUWLt3WG/3RfJ0HcqtS0GQasNxCFJwdtRm1oAzcirIb5mSUqEAD6wgGTt7/z1W7hU9zpb1UGwdQFF1WQ+cKPfey0LeNLln9YL9LuTokUbW7AgqN40KjW6id+FlGSQ+eqk7k3tCWCIkR07pJm/sHW7/wGOxw2GFIzuLFWNID95rPbDppGlPjPPZFa/05lstimuWtVQVZ8rtQqPv92r/A7BWX7raa7350e91L9YWlYoUkcg7M4GjynKJt+/7jXzRKUm637tTwVMV5toGjf6v3C5yPSjyIbmeEJ6V+DFHoZty94GsqKm1ZhbY5ZMVZ8htPb4UNqT23HAwvbTldYfA0DxJi9g7u9k9KfirzT2NfxaMrYCVfKkYyD4QhNCuxB3zILIGo6zdvn80Ddves/UYCxPBrF5GEexN+eFr2mtkKVA3NyuwWOdWGKs/or+WQ+LLRg++1pdrddvgSVUXtxLyJCT3tE58ih5vdvhp3OfJSs0Q3tkii/w6Jv1qLLrT/2f3k3UWy0ZaEPqVL0DQFQpVdw7dUGxy/czsztU2kzPJ0ckEOap7dkCj4NIqYaFO7lKaZ2miIXfQVKs4Ypy44MVPhb5OznAMmbNr7N+lw+pG1PFldvsQ+RKKQ6eIHevpI0hoa7GWbdiLomzuufhdjjuam5I9RJvqSHB0vbk/F5A3mm/uPyqvcymJ9XMwhSlN2lS/Q4+olcjNpJ3u6NJSj4Dm5AqJvtZ4m0NRTpix0LByue12HcvGvlebP0dpGJC9DpzS/rt0sMLiM/aKw3bxlRhDyXvRObmMyEgO39jdt5j6UCNQokNtwYomj7Zd1pgN2KzzVqRu/efBKxtidU5cKJXUhqop4p5QyjRsVq21icnPIWOsR3NzhvAdZI/YdDj3km06RcE1pXb5AFfJcEHuoEwjBzs0QHNudAMzq0+RGTkTLBrdXSiuk6T2PXP6Abuh4/yvScyyca771WLcEyt/9W7W6u8P5ktyz5kn4FTbw52RUq/R441AycmZf66TqnRk/rWxf0vwmX2814cyWjDMyrCUtNLcjWe8ysKFw34Odw2dzmj9+n9o+2NqyQV1RRyUTPo5qazFwI5u7znh/0sDx9iIVcR9lWQ5l4FuGeZj0ObUUguXZebza8hRcuEqd4uzWukuBw/B5VF8rbZqnNDCyUUaU8D1iYraJ2l2lWtBzAGAqZssRCzWIz6sota6nV6UluM/FUFpTyAoUgPaGOpbo5uMOJp/QOgUL09iPd6euzFww0rVtrzobk9n8tHMG6ZpjOoNkRXbAWpkGkC8M3+yJWKYW2FjFH5i980SH5pJgS/kFKKFk1XkJac5wb7/NAqiPEU+0K079HH+9sTY+Ba8x+6U3kPYqoadnCHC2rDEkUxIhZjgt7d+KyEPVgByLb8bD5f6Z1eEwQXWg//MxAL+TSHSyswWa/J9q1Umb9kCSRUIG51eZCs/cZ48Z1jLTW/Za9UY2UdnwETjMWf9wY+S4XLHfwG0jqjTJ66G1soIRIZj8Uzwd2Qh0JIyYjeyRps/aAr6S1NrwY+kXEi8uiu2K65We02NzJOYfj2czP90uHGrbZOapzxj7ceDyQyNzS3jRo28HrHawojgvVlNZ9vNDcr8XnbntdqL1uWHXKcsnAuysYHXWkK6K9wLz5go9cJeJzIZ6LwVcseq82/Fi1eclWQW26PL7n1tkGl0bNugVZkxFlss21/WxLHKh8Jxb2gtLcEVIcMm/y/BjKyGWBX/wIpE7Dt5kpu+ye4uPoh/N5w7tEI52Eg+BsuYybmxr5iRap1kbYa5h8NtUcMsUpPmWn/W0J1z4uM3Lg5McQrq7DkMJEiNrGOktoJzID0pjQ+Rxf7ZyEavPDk/jUHfIieobr6XMPNzsuFvkfnJDK28EoOyEG9/wJYn29jv414fIUf0EbB/sEchPk9CefDdBLnheoofrRHxabjyc+qAiSbJjWAyD0CxIpQB7fpQ14DdDct06hvml7oMCfGHCCicyKSYKtfIhIf9aFOgc4VVM5pAjZSjqVlFFvBbQHkp/Yp/7uaemkc7DljOAI7/gjEqrr4D8opG7QHzOVivCafS5xLDTtjHVeyER1DaL/h7t9fsnFzZcM/zlQPRU/m/mBgN8p1XpFTuDldjYxopuIKclAU2cyCBGT+cTzZqxRG0KaV/A5fF2GhjzMIK5cL1wnolQeezbab5R65G84tVm5IO+TT4+MfnboWeRszRC6ZQOBf7AJ+E/dSE9abTt+bTUnplT0karJeUXG2Zp0c+u9LCkxwuBjW269lS72borc1AUj0tvimiippMCvL9RW00OSmyHuIN46fssWWk0QDlBhe0mey420rJbtnunUBYjpYq6luh3Gg/BCXsBRhOZ31kE/w33TAs+/ZT0bCjhWIYvRiG5jZtmWF8I+He0W444GDP1rBqtI1P7o0vuy7Na87FS9DXAG49QdjgP6xKOmHtzyShDAWHcC1qirw/8z0FmiUDs3azwWsRAMCNqUf11p3d+BgTCCYIhWOanwAFpsGU9W5d91TonSdvbFoC3YNb7/XViZE5Rj3KpteuYao23I1Hi4WmV2ODiXc/Bd6oI9sWHb4x5l9NbhQaHy9gmBF716RMsHZq5Mq3HQ5n62zjbJuClwh7W/6jMz43uAI4HHDIr6aBI6S7G3eBqpMAshFX3n2ljRqwvpkh97NMN1JHCCi4oZ8RA15rOHp1yQibU4BzZAM+v2Y68p8VQKHvs3Gv3WJQZ5WRfEjOJxuLOLkqTNv0/eORVLPWOqSJdTx/uH9spp8XSCdjT1VacQgAfLfcziWsj/qBM5QBGE3z1ELCddjv7esGR7OVi77qJcpj/IxY11/HrlwnF+S14Nmp1dCx5HrOzUZswHr5CS/B517aMCrU+YRUNkObeWsKhcxH5gEWyveTWgJoPmLXQRW3lVAjnwIeUnYFKFo9QhGUqUKl7O9nmEeH7Fzetv4a0oi91aD7eh/4A8f25eE5j5tcg/20kRvcTJGqxu3xkfI5im5CC//gUIlr9z4jE4/TytZf0yadx7Pvpchr7OjKenPPnmJtJCXc1iThgtSNck38nfnolBkfAny6BoUEkXmQeKYTCDdLrZ4yFReG1pNud28vGMCZPJLm362VzsDOFGGbrHtnSi0NWLChCmu5gG3O1lRzz9dN5ijAOi/a5TnMrIw3Z/66DuvcaGGdeyff2mCxgzQVeTmGY29Xks1Zdo8Q+lnuk9Ld7A4Qv4Q9s+GCLVxdah00bR3j5Uvyo2xESD+T0XmXUji/696PzpeAk//OLc3tdgi9s8M6siMashea2nz2yfSlQ3fsq9jBTzHb1oSefGhYaXsr1T5DluRRaALFgzT6q48KiM9aELTylGd8f4D7To37LkUl36R7ddshxYYeMMs2pcCQ77/Ncl76SU9Q+gH2aCzW+uEGcbX1Sv4NzUykxnrgmCnjqfLzGHYCjb7YYTsjxjD1vO57y+EzN/qSOG05027QtiLr6MzHKXolyqoUbNyyIT8lCXRrrvqdAvIJ1/lO1GkBA2tBsMEtB6gaAlR97/sVZ8O460Hc2wUd8sBf5gr70v9p5uveawpaqgHCrdbjmVCjqfw3C/dmwdiBcT3RiWuug4LYvKLo0WH80K+E+kkRmUBFjn/zO0Kc2Q6OI3VmFzVTOrbuyqzuwtz6u8xx5RdG0c9iZvP/PqW/RWjQPuommo/bbNIXOL+nYmJ5lmkhyjrdUCrCp9mz1VfkJ2X8nac9U8tsprhIBV37llbmxZu+r5QuFdUW+bzj4HAtZC3lzvSFrEnGMstdLwr5COrMAWS3MHvBKxt+3SkYa5qFmyOob22hRCdQ7ozhUOCAkElTHWPFolHMZQ4OX4wQvahZ04q1Z3bH5SL2csYrbBHDOSDAzY99pgNjO/nvd9zB45t909WjBRX27LGW4QUhgANTxLaddiWB7Y9+tk3ljpnaDKoAD+opwpSbtdR8O9jEv5mjbdV397kSWn3cNq3AxM8o/jVLCOvbKUgY7PP6034JnmLH9lav2DYrxpKnBXBKZFOyYesZe4O4lARVZ5VdCGwqW/05bFNp/qyitXIYby11u+vpFvqo93UISX/xpcD/4VuD/6MBbxAzjLZFGS5/UUeceLto7tKWTds/rvnHF//8H1BLAwQUAAIACADOg05PIp+Ouk0AAABrAAAAGwAAAHVuaXZlcnNhbC91bml2ZXJzYWwucG5nLnhtbLOxr8jNUShLLSrOzM+zVTLUM1Cyt+PlsikoSi3LTC1XqACKAQUhQEmh0lbJxAjBLc9MKckAqjAwsUAIZqRmpmeU2CqZW5jBBfWBZgIAUEsBAgAAFAACAAgAIQ1DTzZhWAJHAwAA4QkAABQAAAAAAAAAAQAAAAAAAAAAAHVuaXZlcnNhbC9wbGF5ZXIueG1sUEsBAgAAFAACAAgAzYNOT5BJJiUoBQAA9hMAAB0AAAAAAAAAAQAAAAAAeQMAAHVuaXZlcnNhbC9jb21tb25fbWVzc2FnZXMubG5nUEsBAgAAFAACAAgAzYNOTxUeYBujAAAAfwEAAC4AAAAAAAAAAQAAAAAA3AgAAHVuaXZlcnNhbC9wbGF5YmFja19hbmRfbmF2aWdhdGlvbl9zZXR0aW5ncy54bWxQSwECAAAUAAIACADNg05P2QpF8FEFAAAaHgAAJwAAAAAAAAABAAAAAADLCQAAdW5pdmVyc2FsL2ZsYXNoX3B1Ymxpc2hpbmdfc2V0dGluZ3MueG1sUEsBAgAAFAACAAgAzYNOTyuT0BhmAwAAlgwAACEAAAAAAAAAAQAAAAAAYQ8AAHVuaXZlcnNhbC9mbGFzaF9za2luX3NldHRpbmdzLnhtbFBLAQIAABQAAgAIAM2DTk/RHmh9TgUAAKQdAAAmAAAAAAAAAAEAAAAAAAYTAAB1bml2ZXJzYWwvaHRtbF9wdWJsaXNoaW5nX3NldHRpbmdzLnhtbFBLAQIAABQAAgAIAM2DTk/sTFlStgEAAHoGAAAfAAAAAAAAAAEAAAAAAJgYAAB1bml2ZXJzYWwvaHRtbF9za2luX3NldHRpbmdzLmpzUEsBAgAAFAACAAgAzYNOT7jnPPJeAAAAYwAAABwAAAAAAAAAAQAAAAAAixoAAHVuaXZlcnNhbC9sb2NhbF9zZXR0aW5ncy54bWxQSwECAAAUAAIACADOg05PyCLGStswAABxWQAAFwAAAAAAAAAAAAAAAAAjGwAAdW5pdmVyc2FsL3VuaXZlcnNhbC5wbmdQSwECAAAUAAIACADOg05PIp+Ouk0AAABrAAAAGwAAAAAAAAABAAAAAAAzTAAAdW5pdmVyc2FsL3VuaXZlcnNhbC5wbmcueG1sUEsFBgAAAAAKAAoABgMAALlMAAAAAA==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publishDestination&quot;:&quot;LMS&quot;,&quot;wordSettings&quot;:{&quot;printCopies&quot;:1}}"/>
  <p:tag name="ISPRING_SCORM_RATE_QUIZZES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HAS_SCREEN_REC" val="1"/>
</p:tagLst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938</TotalTime>
  <Words>141</Words>
  <Application>Microsoft Office PowerPoint</Application>
  <PresentationFormat>Широкоэкранный</PresentationFormat>
  <Paragraphs>36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Ретро</vt:lpstr>
      <vt:lpstr>УВАЖАЕМЫЕ РОДИТЕЛИ!   Вырастить психически здорового и  эмоционально устойчивого ребенка  Вам помогут следующие рекомендации:</vt:lpstr>
      <vt:lpstr>- Окружите ребенка атмосферой психологического комфорта: откажитесь от недоразумений и конфликтов, категоричности, повышенных, необоснованных и непонятных требований к ребенку;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педагога-психолога</dc:title>
  <dc:creator>Philka2</dc:creator>
  <cp:lastModifiedBy>Kindergarten 29</cp:lastModifiedBy>
  <cp:revision>72</cp:revision>
  <dcterms:created xsi:type="dcterms:W3CDTF">2014-01-11T10:23:52Z</dcterms:created>
  <dcterms:modified xsi:type="dcterms:W3CDTF">2020-08-06T12:39:33Z</dcterms:modified>
</cp:coreProperties>
</file>