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5024-777E-4FF1-AFC6-71CCB99E5099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389B1-0060-4EBF-9B9B-6007C6072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389B1-0060-4EBF-9B9B-6007C60727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389B1-0060-4EBF-9B9B-6007C60727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389B1-0060-4EBF-9B9B-6007C60727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3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1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4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3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8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5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1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8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5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2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9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5254E5-085F-4C98-9F52-DCD048FA1333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AAE1E0-653E-4F6C-8080-2EC864DF580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spc="0" dirty="0">
                <a:ln/>
                <a:solidFill>
                  <a:srgbClr val="0070C0"/>
                </a:solidFill>
              </a:rPr>
              <a:t>Гельминтозы и их профилактика</a:t>
            </a:r>
            <a:endParaRPr lang="ru-RU" sz="9600" b="1" spc="0" dirty="0">
              <a:ln/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4080" y="4563197"/>
            <a:ext cx="9626381" cy="1676237"/>
          </a:xfrm>
          <a:solidFill>
            <a:schemeClr val="bg1">
              <a:lumMod val="95000"/>
              <a:alpha val="59000"/>
            </a:schemeClr>
          </a:solidFill>
          <a:effectLst>
            <a:outerShdw blurRad="50800" dist="50800" dir="7560000" sx="119000" sy="119000" algn="ctr" rotWithShape="0">
              <a:schemeClr val="bg1">
                <a:lumMod val="95000"/>
                <a:alpha val="63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2000" b="1" i="1" cap="none" dirty="0">
                <a:solidFill>
                  <a:srgbClr val="C00000"/>
                </a:solidFill>
                <a:latin typeface="+mn-lt"/>
              </a:rPr>
              <a:t>С помощью лабораторных исследований яйца и личинки гельминтов обнаруживаются в почве, во­де, на овощах, ягодах, предметах домашнего оби­хода, в мясе поражённых животных и т. Д. Зараже­ние человека происходит при попадании яиц и ли­чинок гельминтов в рот через загрязнённые руки с немытыми или плохо вымытыми овощами, ягода­ми, фруктами, мясом животных, рыбой.</a:t>
            </a:r>
          </a:p>
        </p:txBody>
      </p:sp>
    </p:spTree>
    <p:extLst>
      <p:ext uri="{BB962C8B-B14F-4D97-AF65-F5344CB8AC3E}">
        <p14:creationId xmlns:p14="http://schemas.microsoft.com/office/powerpoint/2010/main" val="294791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000" b="-39000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404360" y="297180"/>
            <a:ext cx="7543800" cy="6271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Гельминты поселяются в пищеварительном тракте, в печени, лёгких, мышцах, глазах, мозге, в кровеносной системе, в коже и других органах и тканях. Они выделяют ядовитые вещества, вызыва­ют малокровие, нервные расстройства, поврежда­ют органы и ткани, могут закупорить просвет ки­шечника и т. д. У людей, заражённых гельминтами, тяжелее протекают как инфекционные, так и не­инфекционные заболевания. В Беларуси наиболее распространены аскаридоз, </a:t>
            </a:r>
            <a:r>
              <a:rPr lang="ru-RU" sz="1600" dirty="0" err="1">
                <a:solidFill>
                  <a:srgbClr val="002060"/>
                </a:solidFill>
              </a:rPr>
              <a:t>трихоцефалёз</a:t>
            </a:r>
            <a:r>
              <a:rPr lang="ru-RU" sz="1600" dirty="0">
                <a:solidFill>
                  <a:srgbClr val="002060"/>
                </a:solidFill>
              </a:rPr>
              <a:t> и энте­робиоз.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</a:rPr>
              <a:t>Аскаридоз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Возбудитель аскаридоза — аскарида — кру­глый червь с веретенообразными заострёнными головным и хвостовым концами (у самцов хвосто­вой конец крючкообразно изогнут). Длина тела самки — 25—40 см, самца — 15—25 см. Взрослые аскариды живут в тонком кишечнике человека. Их яйца вместе с испражнениями больного поступа­ют во внешнюю среду. Человек заражается аскари­дозом при проглатывании яиц, которые находятся на грязных руках, немытых овощах, зелени, ягодах, выращенных на почве, загрязнённой или удобрен­ной необезвреженными фекалиями. Яйца аскарид могут механически переноситься на пищевые про­дукты мухами или с пылью. Не исключена возмож­ность заноса яиц в продукты при мытье овощей и фруктов загрязнённой водой.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err="1">
                <a:solidFill>
                  <a:srgbClr val="002060"/>
                </a:solidFill>
              </a:rPr>
              <a:t>Трихоцефалёз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Возбудитель </a:t>
            </a:r>
            <a:r>
              <a:rPr lang="ru-RU" sz="1600" dirty="0" err="1">
                <a:solidFill>
                  <a:srgbClr val="002060"/>
                </a:solidFill>
              </a:rPr>
              <a:t>трихоцефалёза</a:t>
            </a:r>
            <a:r>
              <a:rPr lang="ru-RU" sz="1600" dirty="0">
                <a:solidFill>
                  <a:srgbClr val="002060"/>
                </a:solidFill>
              </a:rPr>
              <a:t> — </a:t>
            </a:r>
            <a:r>
              <a:rPr lang="ru-RU" sz="1600" b="1" dirty="0">
                <a:solidFill>
                  <a:srgbClr val="002060"/>
                </a:solidFill>
              </a:rPr>
              <a:t>власоглав — </a:t>
            </a:r>
            <a:r>
              <a:rPr lang="ru-RU" sz="1600" dirty="0">
                <a:solidFill>
                  <a:srgbClr val="002060"/>
                </a:solidFill>
              </a:rPr>
              <a:t>круглый червь, большая часть тела которого в пе­редней головной части подобна волосу, хвосто­вая утолщена. Длина самки — 3,5—5,5 см, сам­ца — 3—4,4 см. Власоглав паразитирует в толстом кишечнике, чаще в слепой кишке. Тонким перед­ним концом тела он как бы прошивает слизистую оболочку кишечника. Пути заражения сходны с пу­тями передачи аскаридоза.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2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46088" y="198438"/>
            <a:ext cx="11745912" cy="60499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Энтеробиоз</a:t>
            </a:r>
            <a:br>
              <a:rPr lang="ru-RU" sz="1600" b="1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Возбудитель энтеробиоза —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острица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— мел­кий гельминт бело-розового цвета длиной до 1 см. Выползая во время сна из заднего прохода, остри­цы откладывают большое количество яиц. Вызыва­емый при этом зуд в области заднего прохода ве­дёт к расчёсыванию, загрязнению рук, заносу яиц в рот и повторному самозаражению.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В помещениях, где проживают больные, яйца остриц обнаруживаются на их нательном и по­стельном белье, коврах, полотенцах, игрушках, ме­бели. С пылью яйца остриц попадают в пищу, со­храняются в плавательных бассейнах, на дверных ручках, инвентаре и оборудовании спортивных комплексов. Лёгкость заражения острицами при контакте с больными и устойчивость во внешней среде обусловливают широкое распространение остриц в детских садах, школах, общежитиях, боль­ницах и др. Высокая заразность энтеробиоза тре­бует проведения оздоровительных мероприятий в организованных коллективах, в семьях, строгого соблюдения санитарно-гигиенических норм и пра­вил. Главное — своевременное их выявление.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b="1" dirty="0">
                <a:solidFill>
                  <a:srgbClr val="002060"/>
                </a:solidFill>
                <a:latin typeface="+mn-lt"/>
              </a:rPr>
              <a:t>Меры профилактики:</a:t>
            </a:r>
            <a:br>
              <a:rPr lang="ru-RU" sz="1600" b="1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 охранять почву и водоёмы от загрязнения нечистотами, применять фекалии для удо­брения только после компостирования;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 овощи, ягоды и фрукты сначала мыть чистой проточной, а затем кипячёной водой;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 мясо, рыбу употреблять в пищу хорошо про­варенными, прожаренными, просоленны­ми, мясо должно пройти ветеринарный кон­троль;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 производить убой скота на специальных убойных площадках, а захоронение трупов павших животных — в отведённых для этой цели местах;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 не скармливать животным отходы, не под­вергнутые термической обработке;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 тщательно мыть руки с мылом перед приго­товлением пищи, едой, после посещения ту­алета, работы на огороде, контакта с живот­ными, разделки мяса, рыбы;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 стричь ногти и не грызть их.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b="1" i="1" dirty="0">
                <a:solidFill>
                  <a:srgbClr val="002060"/>
                </a:solidFill>
                <a:latin typeface="+mn-lt"/>
              </a:rPr>
              <a:t>При подозрении на заражение гельминтами немедленно обращайтесь за </a:t>
            </a:r>
            <a:r>
              <a:rPr lang="ru-RU" sz="1600" b="1" i="1">
                <a:solidFill>
                  <a:srgbClr val="002060"/>
                </a:solidFill>
                <a:latin typeface="+mn-lt"/>
              </a:rPr>
              <a:t>медицинской по­мощью</a:t>
            </a:r>
            <a:r>
              <a:rPr lang="ru-RU" sz="1600" b="1" i="1" dirty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1600" b="1" i="1" dirty="0">
                <a:latin typeface="+mn-lt"/>
              </a:rPr>
            </a:b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51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445dc466279f47fae0cc51347e18de89c2e36e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</TotalTime>
  <Words>714</Words>
  <Application>Microsoft Office PowerPoint</Application>
  <PresentationFormat>Широкоэкранный</PresentationFormat>
  <Paragraphs>11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Ретро</vt:lpstr>
      <vt:lpstr>Гельминтозы и их профилактика</vt:lpstr>
      <vt:lpstr>Презентация PowerPoint</vt:lpstr>
      <vt:lpstr>Энтеробиоз Возбудитель энтеробиоза — острица — мел­кий гельминт бело-розового цвета длиной до 1 см. Выползая во время сна из заднего прохода, остри­цы откладывают большое количество яиц. Вызыва­емый при этом зуд в области заднего прохода ве­дёт к расчёсыванию, загрязнению рук, заносу яиц в рот и повторному самозаражению. В помещениях, где проживают больные, яйца остриц обнаруживаются на их нательном и по­стельном белье, коврах, полотенцах, игрушках, ме­бели. С пылью яйца остриц попадают в пищу, со­храняются в плавательных бассейнах, на дверных ручках, инвентаре и оборудовании спортивных комплексов. Лёгкость заражения острицами при контакте с больными и устойчивость во внешней среде обусловливают широкое распространение остриц в детских садах, школах, общежитиях, боль­ницах и др. Высокая заразность энтеробиоза тре­бует проведения оздоровительных мероприятий в организованных коллективах, в семьях, строгого соблюдения санитарно-гигиенических норм и пра­вил. Главное — своевременное их выявление.  Меры профилактики:  охранять почву и водоёмы от загрязнения нечистотами, применять фекалии для удо­брения только после компостирования;  овощи, ягоды и фрукты сначала мыть чистой проточной, а затем кипячёной водой;  мясо, рыбу употреблять в пищу хорошо про­варенными, прожаренными, просоленны­ми, мясо должно пройти ветеринарный кон­троль;  производить убой скота на специальных убойных площадках, а захоронение трупов павших животных — в отведённых для этой цели местах;  не скармливать животным отходы, не под­вергнутые термической обработке;  тщательно мыть руки с мылом перед приго­товлением пищи, едой, после посещения ту­алета, работы на огороде, контакта с живот­ными, разделки мяса, рыбы;  стричь ногти и не грызть их.  При подозрении на заражение гельминтами немедленно обращайтесь за медицинской по­мощью.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гельминтозы и их профилактика</dc:title>
  <dc:creator>Philka2</dc:creator>
  <cp:lastModifiedBy>Kindergarten 29</cp:lastModifiedBy>
  <cp:revision>30</cp:revision>
  <dcterms:created xsi:type="dcterms:W3CDTF">2014-01-11T10:23:52Z</dcterms:created>
  <dcterms:modified xsi:type="dcterms:W3CDTF">2024-08-09T09:03:19Z</dcterms:modified>
</cp:coreProperties>
</file>